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08" r:id="rId3"/>
    <p:sldId id="306" r:id="rId4"/>
    <p:sldId id="310" r:id="rId5"/>
    <p:sldId id="363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6"/>
    <a:srgbClr val="0032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7667" autoAdjust="0"/>
  </p:normalViewPr>
  <p:slideViewPr>
    <p:cSldViewPr>
      <p:cViewPr>
        <p:scale>
          <a:sx n="70" d="100"/>
          <a:sy n="70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ED1F-6BE6-4675-A50B-9B78AA4A59B9}" type="datetimeFigureOut">
              <a:rPr lang="pt-BR" smtClean="0"/>
              <a:pPr/>
              <a:t>07/04/2010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D8CE-16A2-4C87-A362-7DB37CCCD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3314-A644-43A2-BFB4-18FBE0B5FDE5}" type="datetimeFigureOut">
              <a:rPr lang="pt-BR" smtClean="0"/>
              <a:pPr/>
              <a:t>07/04/2010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8F87-AB21-4B82-BBE3-9000E3BAAA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786710" y="0"/>
            <a:ext cx="35719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1071546"/>
            <a:ext cx="8715372" cy="142876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2857488" y="4429132"/>
            <a:ext cx="6286512" cy="500066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2928926" y="4467533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chemeClr val="bg1"/>
                </a:solidFill>
              </a:rPr>
              <a:t>Afonso </a:t>
            </a:r>
            <a:r>
              <a:rPr lang="pt-BR" sz="2400" b="0" dirty="0" smtClean="0">
                <a:solidFill>
                  <a:schemeClr val="bg1"/>
                </a:solidFill>
              </a:rPr>
              <a:t>E. V. </a:t>
            </a:r>
            <a:r>
              <a:rPr lang="pt-BR" sz="2400" b="0" dirty="0" smtClean="0">
                <a:solidFill>
                  <a:schemeClr val="bg1"/>
                </a:solidFill>
              </a:rPr>
              <a:t>Lopes</a:t>
            </a:r>
            <a:r>
              <a:rPr lang="pt-BR" sz="2400" b="0" baseline="0" dirty="0" smtClean="0">
                <a:solidFill>
                  <a:schemeClr val="bg1"/>
                </a:solidFill>
              </a:rPr>
              <a:t> &amp; </a:t>
            </a:r>
            <a:r>
              <a:rPr lang="pt-BR" sz="2400" b="0" dirty="0" smtClean="0">
                <a:solidFill>
                  <a:schemeClr val="bg1"/>
                </a:solidFill>
              </a:rPr>
              <a:t>Marcelo Assumpção</a:t>
            </a:r>
            <a:endParaRPr lang="pt-BR" sz="2400" b="0" dirty="0" smtClean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214282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Ondas de Superfície: Love &amp; Rayleigh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3421206" y="6072206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Março</a:t>
            </a:r>
            <a:r>
              <a:rPr lang="pt-BR" b="1" baseline="0" dirty="0" smtClean="0">
                <a:solidFill>
                  <a:schemeClr val="tx2">
                    <a:lumMod val="50000"/>
                  </a:schemeClr>
                </a:solidFill>
              </a:rPr>
              <a:t> de 2010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81000"/>
            <a:ext cx="8358246" cy="40479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>
            <a:lvl1pPr eaLnBrk="1" latinLnBrk="0" hangingPunct="1">
              <a:buNone/>
              <a:defRPr kumimoji="0" lang="pt-BR" sz="2200" b="1" i="0">
                <a:solidFill>
                  <a:schemeClr val="bg1">
                    <a:lumMod val="95000"/>
                  </a:schemeClr>
                </a:solidFill>
              </a:defRPr>
            </a:lvl1pPr>
            <a:extLst/>
          </a:lstStyle>
          <a:p>
            <a:pPr lvl="0"/>
            <a:r>
              <a:rPr kumimoji="0" lang="pt-BR" dirty="0" smtClean="0"/>
              <a:t>Clique para adicionar um título</a:t>
            </a:r>
            <a:endParaRPr kumimoji="0"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Ondas de Corpo – P &amp; S</a:t>
            </a:r>
            <a:endParaRPr lang="pt-BR" dirty="0"/>
          </a:p>
        </p:txBody>
      </p:sp>
      <p:pic>
        <p:nvPicPr>
          <p:cNvPr id="5" name="Picture 2" descr="Pwa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4" y="928670"/>
            <a:ext cx="50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572132" y="1785926"/>
            <a:ext cx="339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Velocidade ?</a:t>
            </a: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Movimento de Partícula ?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60694" y="3571876"/>
            <a:ext cx="7157584" cy="2940000"/>
            <a:chOff x="460694" y="3571876"/>
            <a:chExt cx="7157584" cy="2940000"/>
          </a:xfrm>
        </p:grpSpPr>
        <p:pic>
          <p:nvPicPr>
            <p:cNvPr id="4" name="Picture 2" descr="Swav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694" y="3571876"/>
              <a:ext cx="5040000" cy="29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7"/>
            <p:cNvSpPr txBox="1"/>
            <p:nvPr/>
          </p:nvSpPr>
          <p:spPr>
            <a:xfrm>
              <a:off x="5608304" y="4753285"/>
              <a:ext cx="20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solidFill>
                    <a:schemeClr val="accent1">
                      <a:lumMod val="50000"/>
                    </a:schemeClr>
                  </a:solidFill>
                </a:rPr>
                <a:t>Onda SV e SH?</a:t>
              </a:r>
              <a:endParaRPr lang="pt-BR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Ondas de Superfície</a:t>
            </a:r>
            <a:endParaRPr lang="pt-BR" dirty="0"/>
          </a:p>
        </p:txBody>
      </p:sp>
      <p:pic>
        <p:nvPicPr>
          <p:cNvPr id="6" name="Picture 3" descr="Lwa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70" y="1071545"/>
            <a:ext cx="5148000" cy="25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715009" y="1037096"/>
            <a:ext cx="3214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Velocidade maior do que da onda Rayleigh</a:t>
            </a:r>
          </a:p>
          <a:p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Movimento de Partícula Horizontal.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95570" y="3786189"/>
            <a:ext cx="8434147" cy="2574000"/>
            <a:chOff x="495570" y="3786189"/>
            <a:chExt cx="8434147" cy="2574000"/>
          </a:xfrm>
        </p:grpSpPr>
        <p:pic>
          <p:nvPicPr>
            <p:cNvPr id="5" name="Picture 3" descr="Rwav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570" y="3786189"/>
              <a:ext cx="5148000" cy="25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7"/>
            <p:cNvSpPr txBox="1"/>
            <p:nvPr/>
          </p:nvSpPr>
          <p:spPr>
            <a:xfrm>
              <a:off x="5715008" y="3906758"/>
              <a:ext cx="32147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chemeClr val="accent1">
                      <a:lumMod val="50000"/>
                    </a:schemeClr>
                  </a:solidFill>
                </a:rPr>
                <a:t>Velocidade maior do que da onda Rayleigh</a:t>
              </a:r>
            </a:p>
            <a:p>
              <a:endParaRPr lang="pt-BR" sz="24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pt-BR" sz="2400" dirty="0" smtClean="0">
                  <a:solidFill>
                    <a:schemeClr val="accent1">
                      <a:lumMod val="50000"/>
                    </a:schemeClr>
                  </a:solidFill>
                </a:rPr>
                <a:t>Movimento de Partícula Elíptico retrógrado na superfície.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 Love</a:t>
            </a:r>
            <a:endParaRPr lang="pt-BR" dirty="0"/>
          </a:p>
        </p:txBody>
      </p:sp>
      <p:pic>
        <p:nvPicPr>
          <p:cNvPr id="6" name="Imagem 5" descr="Love_An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5821661" cy="27860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7158" y="4192510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Uma onda SH incidindo e reverberando em uma camada perto do ângulo critico. A maior parte da energia é refletida pela interface de volta para a superfície, e a camada funciona como um guia da energia dessas ondas, que compõem a onda Love. O termo SHR se refere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onda SH refletida, e SHT é a pequena parte da energia da onda SH transmitida para a outra camada.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 Rayleigh</a:t>
            </a:r>
            <a:endParaRPr lang="pt-BR" dirty="0"/>
          </a:p>
        </p:txBody>
      </p:sp>
      <p:pic>
        <p:nvPicPr>
          <p:cNvPr id="16" name="Imagem 15" descr="Rayleigh_An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142984"/>
            <a:ext cx="4269856" cy="371477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00034" y="521495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Figura mostrando a interação entre uma onda P e SV que incidem sobre uma superfície livre para criar uma onda Rayleigh e gerando um movimento elíptico retrógrado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155</Words>
  <Application>Microsoft Office PowerPoint</Application>
  <PresentationFormat>Apresentação na tela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Afonso Vasconcelos</dc:creator>
  <cp:lastModifiedBy>Afonso Vasconcelos</cp:lastModifiedBy>
  <cp:revision>132</cp:revision>
  <dcterms:created xsi:type="dcterms:W3CDTF">2009-05-14T03:18:40Z</dcterms:created>
  <dcterms:modified xsi:type="dcterms:W3CDTF">2010-04-07T04:02:34Z</dcterms:modified>
</cp:coreProperties>
</file>